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308" r:id="rId4"/>
    <p:sldId id="307" r:id="rId5"/>
    <p:sldId id="294" r:id="rId6"/>
    <p:sldId id="314" r:id="rId7"/>
    <p:sldId id="267" r:id="rId8"/>
    <p:sldId id="30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F3BE9-94F1-41F5-B1F2-BE44C1E1C647}" type="datetimeFigureOut">
              <a:rPr lang="ru-RU" smtClean="0"/>
              <a:pPr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40293-438E-4FB3-8F17-53AAD4C52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atars.mds.yandex.net/get-pdb/1369813/da758698-d731-4438-bf31-db2bcb18eeb4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1689864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АНАЛИТИЧЕСКАЯ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СПРАВКА (слайд)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2924945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Поддержка и сопровождение талантливых детей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79712" y="3140968"/>
            <a:ext cx="2376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МКДОУ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«Д/с «Теремок» общеразвивающего вида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ag-terem.tvoysadik.ru/upload/tsdag_terem_new/images/big/52/49/5249e29349b15bc21307584880d3a2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s://dag-terem.tvoysadik.ru/upload/tsdag_terem_new/images/big/a1/f9/a1f923509cdf8bc00c15737cbe35fd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s://dag-terem.tvoysadik.ru/upload/tsdag_terem_new/images/big/71/98/71983cdf87693a435ff65d756885b8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8" name="Picture 4" descr="https://dag-terem.tvoysadik.ru/upload/tsdag_terem_new/images/big/10/70/1070dcaaef829cf5512a514fc6091f4a.jpg"/>
          <p:cNvPicPr>
            <a:picLocks noChangeAspect="1" noChangeArrowheads="1"/>
          </p:cNvPicPr>
          <p:nvPr/>
        </p:nvPicPr>
        <p:blipFill>
          <a:blip r:embed="rId2" cstate="print"/>
          <a:srcRect l="16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лучший сад апши\IMAG02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3" y="3140968"/>
            <a:ext cx="4427985" cy="371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лучший сад апши\IMAG02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3"/>
            <a:ext cx="4644008" cy="319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лучший сад апши\IMG-20190111-WA0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60207"/>
            <a:ext cx="4478288" cy="341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лучший сад апши\IMG_45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87" y="94122"/>
            <a:ext cx="4626260" cy="355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50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4514" name="Picture 2" descr="https://dag-terem.tvoysadik.ru/upload/tsdag_terem_new/images/big/20/0b/200ba7b06b6eff10933fa562a53aed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moldurasparafotos.net/wp-content/uploads/Infantil/01/Moldura-de-Blancanie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0808946">
            <a:off x="332773" y="1461676"/>
            <a:ext cx="460851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</a:p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</a:t>
            </a:r>
          </a:p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внимание!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22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Маркус</cp:lastModifiedBy>
  <cp:revision>19</cp:revision>
  <dcterms:created xsi:type="dcterms:W3CDTF">2019-09-24T11:52:00Z</dcterms:created>
  <dcterms:modified xsi:type="dcterms:W3CDTF">2020-10-10T20:10:59Z</dcterms:modified>
</cp:coreProperties>
</file>