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4" r:id="rId5"/>
    <p:sldId id="262" r:id="rId6"/>
    <p:sldId id="263" r:id="rId7"/>
    <p:sldId id="257" r:id="rId8"/>
    <p:sldId id="260" r:id="rId9"/>
    <p:sldId id="266" r:id="rId10"/>
    <p:sldId id="268" r:id="rId11"/>
    <p:sldId id="265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6321-1065-4AF6-A8D5-1572C5CB25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50E0-FDDB-49A3-BCD4-EB86C8509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01.fotocdn.net/s112/1052dafa874c453c/user_l/2506482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832" y="1231645"/>
            <a:ext cx="7643696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«Друзья – </a:t>
            </a:r>
            <a:r>
              <a:rPr lang="ru-RU" sz="6000" b="1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6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защите природы!»</a:t>
            </a:r>
            <a:endParaRPr lang="ru-RU" sz="6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28060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Автор: воспитатель </a:t>
            </a:r>
            <a:endParaRPr lang="ru-RU" sz="1600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старшей группы «Непоседы»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МКДОУ «Д/сад «Теремок» </a:t>
            </a:r>
            <a:r>
              <a:rPr lang="ru-RU" sz="1600" b="1" i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с.Апши</a:t>
            </a:r>
            <a:endParaRPr lang="ru-RU" sz="1600" b="1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Алиева </a:t>
            </a:r>
            <a:r>
              <a:rPr lang="ru-RU" sz="2400" b="1" i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Айшат</a:t>
            </a:r>
            <a:r>
              <a:rPr lang="ru-RU" sz="24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Гаджимурадовна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ello_html_m8b10a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3571876"/>
            <a:ext cx="2936061" cy="3567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80415_192656-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305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20180425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20180418-WA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zen_doc/1708669/pub_5f7c1faaf862571092fbd3e3_5f7c25c840416f1e5b91834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666579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 (УГОЛОК</a:t>
            </a:r>
            <a:endParaRPr lang="ru-RU" sz="6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10401-WA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85860"/>
            <a:ext cx="7929618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8dae_9f37cbd2_orig_yapfiles.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-20210401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2101">
            <a:off x="6364734" y="1917515"/>
            <a:ext cx="2230747" cy="3965773"/>
          </a:xfrm>
          <a:prstGeom prst="rect">
            <a:avLst/>
          </a:prstGeom>
        </p:spPr>
      </p:pic>
      <p:pic>
        <p:nvPicPr>
          <p:cNvPr id="5" name="Рисунок 4" descr="IMG-20210401-WA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5022">
            <a:off x="541178" y="1702554"/>
            <a:ext cx="2143140" cy="3810027"/>
          </a:xfrm>
          <a:prstGeom prst="rect">
            <a:avLst/>
          </a:prstGeom>
        </p:spPr>
      </p:pic>
      <p:pic>
        <p:nvPicPr>
          <p:cNvPr id="6" name="Рисунок 5" descr="IMG-20210401-WA0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14289"/>
            <a:ext cx="2357454" cy="4191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8dae_9f37cbd2_orig_yapfiles.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10401-WA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8736">
            <a:off x="6246364" y="1807185"/>
            <a:ext cx="2328856" cy="4140188"/>
          </a:xfrm>
          <a:prstGeom prst="rect">
            <a:avLst/>
          </a:prstGeom>
        </p:spPr>
      </p:pic>
      <p:pic>
        <p:nvPicPr>
          <p:cNvPr id="8" name="Рисунок 7" descr="IMG-20210401-WA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85728"/>
            <a:ext cx="2214578" cy="3937028"/>
          </a:xfrm>
          <a:prstGeom prst="rect">
            <a:avLst/>
          </a:prstGeom>
        </p:spPr>
      </p:pic>
      <p:pic>
        <p:nvPicPr>
          <p:cNvPr id="9" name="Рисунок 8" descr="1515414923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46647">
            <a:off x="335957" y="2050479"/>
            <a:ext cx="250033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20210401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428604"/>
            <a:ext cx="5207037" cy="2928958"/>
          </a:xfrm>
          <a:prstGeom prst="rect">
            <a:avLst/>
          </a:prstGeom>
        </p:spPr>
      </p:pic>
      <p:pic>
        <p:nvPicPr>
          <p:cNvPr id="4" name="Рисунок 3" descr="IMG-20210401-WA0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500438"/>
            <a:ext cx="5214974" cy="2933422"/>
          </a:xfrm>
          <a:prstGeom prst="rect">
            <a:avLst/>
          </a:prstGeom>
        </p:spPr>
      </p:pic>
      <p:pic>
        <p:nvPicPr>
          <p:cNvPr id="5" name="Рисунок 4" descr="IMG-20191018-WA0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714356"/>
            <a:ext cx="295277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20210401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000372"/>
            <a:ext cx="5429288" cy="3387876"/>
          </a:xfrm>
          <a:prstGeom prst="rect">
            <a:avLst/>
          </a:prstGeom>
        </p:spPr>
      </p:pic>
      <p:pic>
        <p:nvPicPr>
          <p:cNvPr id="4" name="Рисунок 3" descr="IMG-20210401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3111" y="500042"/>
            <a:ext cx="4064029" cy="2286016"/>
          </a:xfrm>
          <a:prstGeom prst="rect">
            <a:avLst/>
          </a:prstGeom>
        </p:spPr>
      </p:pic>
      <p:pic>
        <p:nvPicPr>
          <p:cNvPr id="5" name="Рисунок 4" descr="IMG-20210401-WA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3" y="500042"/>
            <a:ext cx="4071967" cy="2290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IMG-20181013-WA0039.jpg"/>
          <p:cNvPicPr>
            <a:picLocks noChangeAspect="1"/>
          </p:cNvPicPr>
          <p:nvPr/>
        </p:nvPicPr>
        <p:blipFill>
          <a:blip r:embed="rId3" cstate="print"/>
          <a:srcRect l="7391" r="182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-20180425-WA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4921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20200912_184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2021-04-01T11:09:38Z</dcterms:created>
  <dcterms:modified xsi:type="dcterms:W3CDTF">2021-04-01T15:38:47Z</dcterms:modified>
</cp:coreProperties>
</file>