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1" r:id="rId4"/>
    <p:sldId id="264" r:id="rId5"/>
    <p:sldId id="262" r:id="rId6"/>
    <p:sldId id="263" r:id="rId7"/>
    <p:sldId id="257" r:id="rId8"/>
    <p:sldId id="260" r:id="rId9"/>
    <p:sldId id="266" r:id="rId10"/>
    <p:sldId id="268" r:id="rId11"/>
    <p:sldId id="265" r:id="rId12"/>
    <p:sldId id="267" r:id="rId13"/>
    <p:sldId id="25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594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A6321-1065-4AF6-A8D5-1572C5CB2569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50E0-FDDB-49A3-BCD4-EB86C8509C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A6321-1065-4AF6-A8D5-1572C5CB2569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50E0-FDDB-49A3-BCD4-EB86C8509C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A6321-1065-4AF6-A8D5-1572C5CB2569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50E0-FDDB-49A3-BCD4-EB86C8509C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A6321-1065-4AF6-A8D5-1572C5CB2569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50E0-FDDB-49A3-BCD4-EB86C8509C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A6321-1065-4AF6-A8D5-1572C5CB2569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50E0-FDDB-49A3-BCD4-EB86C8509C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A6321-1065-4AF6-A8D5-1572C5CB2569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50E0-FDDB-49A3-BCD4-EB86C8509C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A6321-1065-4AF6-A8D5-1572C5CB2569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50E0-FDDB-49A3-BCD4-EB86C8509C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A6321-1065-4AF6-A8D5-1572C5CB2569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50E0-FDDB-49A3-BCD4-EB86C8509C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A6321-1065-4AF6-A8D5-1572C5CB2569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50E0-FDDB-49A3-BCD4-EB86C8509C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A6321-1065-4AF6-A8D5-1572C5CB2569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50E0-FDDB-49A3-BCD4-EB86C8509C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A6321-1065-4AF6-A8D5-1572C5CB2569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50E0-FDDB-49A3-BCD4-EB86C8509C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A6321-1065-4AF6-A8D5-1572C5CB2569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E350E0-FDDB-49A3-BCD4-EB86C8509C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i01.fotocdn.net/s112/1052dafa874c453c/user_l/25064821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8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928832" y="1231645"/>
            <a:ext cx="7643696" cy="255454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bg1">
                    <a:lumMod val="9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Презентация</a:t>
            </a:r>
          </a:p>
          <a:p>
            <a:pPr algn="ctr"/>
            <a:r>
              <a:rPr lang="ru-RU" sz="6000" b="1" dirty="0" smtClean="0">
                <a:ln w="11430"/>
                <a:solidFill>
                  <a:schemeClr val="bg1">
                    <a:lumMod val="9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«Друзья – </a:t>
            </a:r>
            <a:r>
              <a:rPr lang="ru-RU" sz="6000" b="1" dirty="0" err="1" smtClean="0">
                <a:ln w="11430"/>
                <a:solidFill>
                  <a:schemeClr val="bg1">
                    <a:lumMod val="9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sz="6000" b="1" dirty="0" smtClean="0">
                <a:ln w="11430"/>
                <a:solidFill>
                  <a:schemeClr val="bg1">
                    <a:lumMod val="9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6000" b="1" dirty="0" smtClean="0">
                <a:ln w="11430"/>
                <a:solidFill>
                  <a:schemeClr val="bg1">
                    <a:lumMod val="9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защите природы!»</a:t>
            </a:r>
            <a:endParaRPr lang="ru-RU" sz="6000" b="1" dirty="0">
              <a:ln w="11430"/>
              <a:solidFill>
                <a:schemeClr val="bg1">
                  <a:lumMod val="9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28662" y="4280608"/>
            <a:ext cx="4000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Автор: воспитатель </a:t>
            </a:r>
            <a:endParaRPr lang="ru-RU" sz="1600" b="1" i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ru-RU" sz="1600" b="1" i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старшей группы «Непоседы» </a:t>
            </a:r>
          </a:p>
          <a:p>
            <a:pPr algn="ctr"/>
            <a:r>
              <a:rPr lang="ru-RU" sz="1600" b="1" i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МКДОУ «Д/сад «Теремок» </a:t>
            </a:r>
            <a:r>
              <a:rPr lang="ru-RU" sz="1600" b="1" i="1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с.Апши</a:t>
            </a:r>
            <a:endParaRPr lang="ru-RU" sz="1600" b="1" i="1" dirty="0" smtClean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Алиева </a:t>
            </a:r>
            <a:r>
              <a:rPr lang="ru-RU" sz="2400" b="1" i="1" dirty="0" err="1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Айшат</a:t>
            </a:r>
            <a:r>
              <a:rPr lang="ru-RU" sz="2400" b="1" i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Гаджимурадовна</a:t>
            </a:r>
            <a:endParaRPr lang="ru-RU" sz="2800" i="1" dirty="0">
              <a:solidFill>
                <a:srgbClr val="002060"/>
              </a:solidFill>
            </a:endParaRPr>
          </a:p>
        </p:txBody>
      </p:sp>
      <p:pic>
        <p:nvPicPr>
          <p:cNvPr id="7" name="Рисунок 6" descr="hello_html_m8b10a52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5008" y="3571876"/>
            <a:ext cx="2936061" cy="356721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900igr.net/up/datai/249217/0001-001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20180415_192656-1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3054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900igr.net/up/datai/249217/0001-001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IMG-20180425-WA00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900igr.net/up/datai/249217/0001-001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IMG-20180418-WA00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avatars.mds.yandex.net/get-zen_doc/1708669/pub_5f7c1faaf862571092fbd3e3_5f7c25c840416f1e5b918340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900igr.net/up/datai/249217/0001-001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142976" y="357166"/>
            <a:ext cx="6665799" cy="101566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/>
                <a:solidFill>
                  <a:schemeClr val="bg1">
                    <a:lumMod val="9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СТЕНД (УГОЛОК</a:t>
            </a:r>
            <a:endParaRPr lang="ru-RU" sz="6000" b="1" dirty="0">
              <a:ln w="11430"/>
              <a:solidFill>
                <a:schemeClr val="bg1">
                  <a:lumMod val="9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-20210401-WA01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1285860"/>
            <a:ext cx="7929618" cy="55721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_68dae_9f37cbd2_orig_yapfiles.ru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IMG-20210401-WA00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462101">
            <a:off x="6364734" y="1917515"/>
            <a:ext cx="2230747" cy="3965773"/>
          </a:xfrm>
          <a:prstGeom prst="rect">
            <a:avLst/>
          </a:prstGeom>
        </p:spPr>
      </p:pic>
      <p:pic>
        <p:nvPicPr>
          <p:cNvPr id="5" name="Рисунок 4" descr="IMG-20210401-WA003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195022">
            <a:off x="541178" y="1702554"/>
            <a:ext cx="2143140" cy="3810027"/>
          </a:xfrm>
          <a:prstGeom prst="rect">
            <a:avLst/>
          </a:prstGeom>
        </p:spPr>
      </p:pic>
      <p:pic>
        <p:nvPicPr>
          <p:cNvPr id="6" name="Рисунок 5" descr="IMG-20210401-WA003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57554" y="214289"/>
            <a:ext cx="2357454" cy="419102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_68dae_9f37cbd2_orig_yapfiles.ru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IMG-20210401-WA00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8736">
            <a:off x="6246364" y="1807185"/>
            <a:ext cx="2328856" cy="4140188"/>
          </a:xfrm>
          <a:prstGeom prst="rect">
            <a:avLst/>
          </a:prstGeom>
        </p:spPr>
      </p:pic>
      <p:pic>
        <p:nvPicPr>
          <p:cNvPr id="8" name="Рисунок 7" descr="IMG-20210401-WA002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57554" y="285728"/>
            <a:ext cx="2214578" cy="3937028"/>
          </a:xfrm>
          <a:prstGeom prst="rect">
            <a:avLst/>
          </a:prstGeom>
        </p:spPr>
      </p:pic>
      <p:pic>
        <p:nvPicPr>
          <p:cNvPr id="9" name="Рисунок 8" descr="151541492329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1246647">
            <a:off x="335957" y="2050479"/>
            <a:ext cx="2500330" cy="250033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900igr.net/up/datai/249217/0001-001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IMG-20210401-WA0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5" y="428604"/>
            <a:ext cx="5207037" cy="2928958"/>
          </a:xfrm>
          <a:prstGeom prst="rect">
            <a:avLst/>
          </a:prstGeom>
        </p:spPr>
      </p:pic>
      <p:pic>
        <p:nvPicPr>
          <p:cNvPr id="4" name="Рисунок 3" descr="IMG-20210401-WA003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57356" y="3500438"/>
            <a:ext cx="5214974" cy="2933422"/>
          </a:xfrm>
          <a:prstGeom prst="rect">
            <a:avLst/>
          </a:prstGeom>
        </p:spPr>
      </p:pic>
      <p:pic>
        <p:nvPicPr>
          <p:cNvPr id="5" name="Рисунок 4" descr="IMG-20191018-WA010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86446" y="714356"/>
            <a:ext cx="2952770" cy="221457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900igr.net/up/datai/249217/0001-001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IMG-20210401-WA00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480" y="3000372"/>
            <a:ext cx="5429288" cy="3387876"/>
          </a:xfrm>
          <a:prstGeom prst="rect">
            <a:avLst/>
          </a:prstGeom>
        </p:spPr>
      </p:pic>
      <p:pic>
        <p:nvPicPr>
          <p:cNvPr id="4" name="Рисунок 3" descr="IMG-20210401-WA00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3111" y="500042"/>
            <a:ext cx="4064029" cy="2286016"/>
          </a:xfrm>
          <a:prstGeom prst="rect">
            <a:avLst/>
          </a:prstGeom>
        </p:spPr>
      </p:pic>
      <p:pic>
        <p:nvPicPr>
          <p:cNvPr id="5" name="Рисунок 4" descr="IMG-20210401-WA001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033" y="500042"/>
            <a:ext cx="4071967" cy="229048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900igr.net/up/datai/249217/0001-001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Рисунок 8" descr="IMG-20181013-WA0039.jpg"/>
          <p:cNvPicPr>
            <a:picLocks noChangeAspect="1"/>
          </p:cNvPicPr>
          <p:nvPr/>
        </p:nvPicPr>
        <p:blipFill>
          <a:blip r:embed="rId3" cstate="print"/>
          <a:srcRect l="7391" r="18287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900igr.net/up/datai/249217/0001-001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IMG-20180425-WA00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900igr.net/up/datai/249217/0001-001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20200912_18415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30</Words>
  <Application>Microsoft Office PowerPoint</Application>
  <PresentationFormat>Экран (4:3)</PresentationFormat>
  <Paragraphs>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6</cp:revision>
  <dcterms:created xsi:type="dcterms:W3CDTF">2021-04-01T11:09:38Z</dcterms:created>
  <dcterms:modified xsi:type="dcterms:W3CDTF">2021-04-01T15:38:47Z</dcterms:modified>
</cp:coreProperties>
</file>