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9" r:id="rId3"/>
    <p:sldId id="278" r:id="rId4"/>
    <p:sldId id="277" r:id="rId5"/>
    <p:sldId id="276" r:id="rId6"/>
    <p:sldId id="275" r:id="rId7"/>
    <p:sldId id="274" r:id="rId8"/>
    <p:sldId id="273" r:id="rId9"/>
    <p:sldId id="271" r:id="rId10"/>
    <p:sldId id="300" r:id="rId11"/>
    <p:sldId id="270" r:id="rId12"/>
    <p:sldId id="31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avatars.mds.yandex.net/get-pdb/1369813/da758698-d731-4438-bf31-db2bcb18eeb4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1628801"/>
            <a:ext cx="360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ПРЕЗЕНТАЦИЯ</a:t>
            </a: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(слайд)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3054439"/>
            <a:ext cx="35283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Презентация проекта, реализуемого образовательной организации 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835696" y="3068961"/>
            <a:ext cx="2376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МКДОУ 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«Д/с «Теремок» общеразвивающего вида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dag-terem.tvoysadik.ru/upload/tsdag_terem_new/images/big/ba/ea/baea26410da9bcc93add2cca23949d0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20190621_105522.jpg"/>
          <p:cNvPicPr>
            <a:picLocks noChangeAspect="1"/>
          </p:cNvPicPr>
          <p:nvPr/>
        </p:nvPicPr>
        <p:blipFill>
          <a:blip r:embed="rId2" cstate="print"/>
          <a:srcRect l="8909" r="1613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moldurasparafotos.net/wp-content/uploads/Infantil/01/Moldura-de-Blancaniev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20808946">
            <a:off x="332773" y="1461676"/>
            <a:ext cx="4608512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 </a:t>
            </a:r>
          </a:p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 </a:t>
            </a:r>
          </a:p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внимание!</a:t>
            </a:r>
            <a:endParaRPr lang="ru-RU" sz="6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20190924_1124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0190924_1116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-20190914-WA00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MG-20190914-WA00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IMG-20190914-WA00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502" y="0"/>
            <a:ext cx="5143500" cy="6858000"/>
          </a:xfrm>
          <a:prstGeom prst="rect">
            <a:avLst/>
          </a:prstGeom>
        </p:spPr>
      </p:pic>
      <p:pic>
        <p:nvPicPr>
          <p:cNvPr id="7" name="Рисунок 6" descr="IMG-20190914-WA0055.jpg"/>
          <p:cNvPicPr>
            <a:picLocks noChangeAspect="1"/>
          </p:cNvPicPr>
          <p:nvPr/>
        </p:nvPicPr>
        <p:blipFill>
          <a:blip r:embed="rId3" cstate="print"/>
          <a:srcRect l="20911"/>
          <a:stretch>
            <a:fillRect/>
          </a:stretch>
        </p:blipFill>
        <p:spPr>
          <a:xfrm>
            <a:off x="0" y="0"/>
            <a:ext cx="40679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0190915_172143.jpg"/>
          <p:cNvPicPr>
            <a:picLocks noChangeAspect="1"/>
          </p:cNvPicPr>
          <p:nvPr/>
        </p:nvPicPr>
        <p:blipFill>
          <a:blip r:embed="rId2" cstate="print"/>
          <a:srcRect l="3742" r="13713"/>
          <a:stretch>
            <a:fillRect/>
          </a:stretch>
        </p:blipFill>
        <p:spPr>
          <a:xfrm>
            <a:off x="-49208" y="0"/>
            <a:ext cx="916881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90621_1032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253" r="21748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20190621_104734.jpg"/>
          <p:cNvPicPr>
            <a:picLocks noChangeAspect="1"/>
          </p:cNvPicPr>
          <p:nvPr/>
        </p:nvPicPr>
        <p:blipFill>
          <a:blip r:embed="rId2" cstate="print"/>
          <a:srcRect r="25047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22</Words>
  <Application>Microsoft Office PowerPoint</Application>
  <PresentationFormat>Экран (4:3)</PresentationFormat>
  <Paragraphs>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Маркус</cp:lastModifiedBy>
  <cp:revision>20</cp:revision>
  <dcterms:created xsi:type="dcterms:W3CDTF">2019-09-24T11:52:00Z</dcterms:created>
  <dcterms:modified xsi:type="dcterms:W3CDTF">2020-10-10T20:02:39Z</dcterms:modified>
</cp:coreProperties>
</file>