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78" r:id="rId4"/>
    <p:sldId id="277" r:id="rId5"/>
    <p:sldId id="276" r:id="rId6"/>
    <p:sldId id="275" r:id="rId7"/>
    <p:sldId id="274" r:id="rId8"/>
    <p:sldId id="273" r:id="rId9"/>
    <p:sldId id="271" r:id="rId10"/>
    <p:sldId id="300" r:id="rId11"/>
    <p:sldId id="270" r:id="rId12"/>
    <p:sldId id="31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369813/da758698-d731-4438-bf31-db2bcb18ee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628801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(слайд)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054439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Презентация проекта, реализуемого образовательной организации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35696" y="3068961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«Д/с «Теремок» общеразвивающего вида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ag-terem.tvoysadik.ru/upload/tsdag_terem_new/images/big/ba/ea/baea26410da9bcc93add2cca23949d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90621_105522.jpg"/>
          <p:cNvPicPr>
            <a:picLocks noChangeAspect="1"/>
          </p:cNvPicPr>
          <p:nvPr/>
        </p:nvPicPr>
        <p:blipFill>
          <a:blip r:embed="rId2" cstate="print"/>
          <a:srcRect l="8909" r="161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oldurasparafotos.net/wp-content/uploads/Infantil/01/Moldura-de-Blancanie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08946">
            <a:off x="332773" y="1461676"/>
            <a:ext cx="46085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90924_112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90924_111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190914-WA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190914-WA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20190914-WA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2" y="0"/>
            <a:ext cx="5143500" cy="6858000"/>
          </a:xfrm>
          <a:prstGeom prst="rect">
            <a:avLst/>
          </a:prstGeom>
        </p:spPr>
      </p:pic>
      <p:pic>
        <p:nvPicPr>
          <p:cNvPr id="7" name="Рисунок 6" descr="IMG-20190914-WA0055.jpg"/>
          <p:cNvPicPr>
            <a:picLocks noChangeAspect="1"/>
          </p:cNvPicPr>
          <p:nvPr/>
        </p:nvPicPr>
        <p:blipFill>
          <a:blip r:embed="rId3" cstate="print"/>
          <a:srcRect l="20911"/>
          <a:stretch>
            <a:fillRect/>
          </a:stretch>
        </p:blipFill>
        <p:spPr>
          <a:xfrm>
            <a:off x="0" y="0"/>
            <a:ext cx="40679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90915_172143.jpg"/>
          <p:cNvPicPr>
            <a:picLocks noChangeAspect="1"/>
          </p:cNvPicPr>
          <p:nvPr/>
        </p:nvPicPr>
        <p:blipFill>
          <a:blip r:embed="rId2" cstate="print"/>
          <a:srcRect l="3742" r="13713"/>
          <a:stretch>
            <a:fillRect/>
          </a:stretch>
        </p:blipFill>
        <p:spPr>
          <a:xfrm>
            <a:off x="-49208" y="0"/>
            <a:ext cx="91688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621_103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53" r="2174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90621_104734.jpg"/>
          <p:cNvPicPr>
            <a:picLocks noChangeAspect="1"/>
          </p:cNvPicPr>
          <p:nvPr/>
        </p:nvPicPr>
        <p:blipFill>
          <a:blip r:embed="rId2" cstate="print"/>
          <a:srcRect r="25047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Маркус</cp:lastModifiedBy>
  <cp:revision>20</cp:revision>
  <dcterms:created xsi:type="dcterms:W3CDTF">2019-09-24T11:52:00Z</dcterms:created>
  <dcterms:modified xsi:type="dcterms:W3CDTF">2020-10-10T20:02:39Z</dcterms:modified>
</cp:coreProperties>
</file>