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10" r:id="rId5"/>
    <p:sldId id="314" r:id="rId6"/>
    <p:sldId id="268" r:id="rId7"/>
    <p:sldId id="323" r:id="rId8"/>
    <p:sldId id="262" r:id="rId9"/>
    <p:sldId id="275" r:id="rId10"/>
    <p:sldId id="30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025580/11744e68-e213-4a23-8209-77eef7b35d5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930787"/>
            <a:ext cx="43204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РЕСПУБЛИКАНСКОГО КОНКУРСА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 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Буйнакского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- 2020»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24128" y="3933058"/>
            <a:ext cx="29523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казенное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«Д/с «Теремок» общеразвивающего вида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с.Апши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р-на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80112" y="764704"/>
            <a:ext cx="2952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ПРИКАЗОМ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МКУ </a:t>
            </a:r>
            <a:r>
              <a:rPr lang="ru-RU" sz="2400" b="1" i="1" dirty="0">
                <a:solidFill>
                  <a:srgbClr val="C00000"/>
                </a:solidFill>
              </a:rPr>
              <a:t>«УОБР»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от «01» октября  2020г</a:t>
            </a:r>
            <a:r>
              <a:rPr lang="ru-RU" sz="2400" b="1" i="1" dirty="0">
                <a:solidFill>
                  <a:srgbClr val="C00000"/>
                </a:solidFill>
              </a:rPr>
              <a:t>. № </a:t>
            </a:r>
            <a:r>
              <a:rPr lang="ru-RU" sz="2400" b="1" i="1" dirty="0" smtClean="0">
                <a:solidFill>
                  <a:srgbClr val="C00000"/>
                </a:solidFill>
              </a:rPr>
              <a:t>90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oldurasparafotos.net/wp-content/uploads/Infantil/01/Moldura-de-Blancanie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08946">
            <a:off x="332773" y="1461676"/>
            <a:ext cx="46085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369813/da758698-d731-4438-bf31-db2bcb18ee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57818" y="2302107"/>
            <a:ext cx="29979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МКДОУ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«Д/с «Теремок»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функционирует 3 группы. В каждой группе имеются атрибуты для сюжетно-ролевых игр: 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ольница, парикмахерская, различные виды дидактических игр: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928670"/>
            <a:ext cx="30003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Презентация</a:t>
            </a:r>
            <a:r>
              <a:rPr lang="ru-RU" b="1" dirty="0" smtClean="0"/>
              <a:t> по организации развивающей предметно-пространственной </a:t>
            </a:r>
          </a:p>
          <a:p>
            <a:pPr algn="ctr"/>
            <a:r>
              <a:rPr lang="ru-RU" b="1" dirty="0" smtClean="0"/>
              <a:t>среды </a:t>
            </a:r>
          </a:p>
          <a:p>
            <a:pPr algn="ctr"/>
            <a:r>
              <a:rPr lang="ru-RU" b="1" dirty="0" smtClean="0"/>
              <a:t>образовательной организации </a:t>
            </a:r>
          </a:p>
          <a:p>
            <a:pPr algn="ctr"/>
            <a:r>
              <a:rPr lang="ru-RU" b="1" dirty="0" smtClean="0"/>
              <a:t>в соответствии </a:t>
            </a:r>
          </a:p>
          <a:p>
            <a:pPr algn="ctr"/>
            <a:r>
              <a:rPr lang="ru-RU" b="1" dirty="0" smtClean="0"/>
              <a:t>   с ФГОС ДО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oldurasparafotos.net/wp-content/uploads/Infantil/01/Moldura-de-Blancanie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лучший сад года\Лучший сад\20190924_111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819215">
            <a:off x="-255596" y="1232425"/>
            <a:ext cx="6070338" cy="451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90924_111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1" y="0"/>
            <a:ext cx="4643439" cy="3500438"/>
          </a:xfrm>
          <a:prstGeom prst="rect">
            <a:avLst/>
          </a:prstGeom>
        </p:spPr>
      </p:pic>
      <p:pic>
        <p:nvPicPr>
          <p:cNvPr id="11" name="Picture 2" descr="http://pioner48.ru/image/cache/catalog/pioner48/detsad/stendy/obuchayushchiy_dlya_detskogo_sada/3-1200x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1712" y="0"/>
            <a:ext cx="2592288" cy="1285860"/>
          </a:xfrm>
          <a:prstGeom prst="rect">
            <a:avLst/>
          </a:prstGeom>
          <a:noFill/>
        </p:spPr>
      </p:pic>
      <p:pic>
        <p:nvPicPr>
          <p:cNvPr id="12" name="Picture 2" descr="https://www.maam.ru/upload/blogs/detsad-267810-1464589830.jpg"/>
          <p:cNvPicPr>
            <a:picLocks noChangeAspect="1" noChangeArrowheads="1"/>
          </p:cNvPicPr>
          <p:nvPr/>
        </p:nvPicPr>
        <p:blipFill>
          <a:blip r:embed="rId4" cstate="print"/>
          <a:srcRect l="16766" t="29164" r="13881" b="3455"/>
          <a:stretch>
            <a:fillRect/>
          </a:stretch>
        </p:blipFill>
        <p:spPr bwMode="auto">
          <a:xfrm>
            <a:off x="-1" y="0"/>
            <a:ext cx="4500561" cy="3429000"/>
          </a:xfrm>
          <a:prstGeom prst="rect">
            <a:avLst/>
          </a:prstGeom>
          <a:noFill/>
        </p:spPr>
      </p:pic>
      <p:pic>
        <p:nvPicPr>
          <p:cNvPr id="13" name="Picture 4" descr="https://pickimage.ru/wp-content/uploads/images/detskie/corner/ugolok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2000232" cy="1071546"/>
          </a:xfrm>
          <a:prstGeom prst="rect">
            <a:avLst/>
          </a:prstGeom>
          <a:noFill/>
        </p:spPr>
      </p:pic>
      <p:pic>
        <p:nvPicPr>
          <p:cNvPr id="14" name="Picture 2" descr="http://xn--80ajijccogisf0kube.xn--90amvaw7a.xn--p1ai/wp-content/uploads/2018/11/%D0%A3%D0%B3%D0%BE%D0%BB%D0%BE%D0%BA-%D0%91%D0%BE%D0%BB%D1%8C%D0%BD%D0%B8%D1%86%D0%B0-1-1024x615.jpg"/>
          <p:cNvPicPr>
            <a:picLocks noChangeAspect="1" noChangeArrowheads="1"/>
          </p:cNvPicPr>
          <p:nvPr/>
        </p:nvPicPr>
        <p:blipFill>
          <a:blip r:embed="rId6" cstate="print"/>
          <a:srcRect l="18457" t="30256" r="5928"/>
          <a:stretch>
            <a:fillRect/>
          </a:stretch>
        </p:blipFill>
        <p:spPr bwMode="auto">
          <a:xfrm>
            <a:off x="0" y="3429000"/>
            <a:ext cx="4500562" cy="3429000"/>
          </a:xfrm>
          <a:prstGeom prst="rect">
            <a:avLst/>
          </a:prstGeom>
          <a:noFill/>
        </p:spPr>
      </p:pic>
      <p:pic>
        <p:nvPicPr>
          <p:cNvPr id="16" name="Рисунок 15" descr="20190924_111840.jpg"/>
          <p:cNvPicPr>
            <a:picLocks noChangeAspect="1"/>
          </p:cNvPicPr>
          <p:nvPr/>
        </p:nvPicPr>
        <p:blipFill>
          <a:blip r:embed="rId7" cstate="print"/>
          <a:srcRect b="20981"/>
          <a:stretch>
            <a:fillRect/>
          </a:stretch>
        </p:blipFill>
        <p:spPr>
          <a:xfrm rot="5400000">
            <a:off x="5107778" y="2821786"/>
            <a:ext cx="3429003" cy="4643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20190924_111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11667" y="2511906"/>
            <a:ext cx="4857760" cy="3834427"/>
          </a:xfrm>
        </p:spPr>
      </p:pic>
      <p:pic>
        <p:nvPicPr>
          <p:cNvPr id="6" name="Рисунок 5" descr="IMG-20190924-WA0014.jpg"/>
          <p:cNvPicPr>
            <a:picLocks noChangeAspect="1"/>
          </p:cNvPicPr>
          <p:nvPr/>
        </p:nvPicPr>
        <p:blipFill>
          <a:blip r:embed="rId3" cstate="print"/>
          <a:srcRect t="5075"/>
          <a:stretch>
            <a:fillRect/>
          </a:stretch>
        </p:blipFill>
        <p:spPr>
          <a:xfrm>
            <a:off x="3857621" y="3214686"/>
            <a:ext cx="5286380" cy="3643314"/>
          </a:xfrm>
          <a:prstGeom prst="rect">
            <a:avLst/>
          </a:prstGeom>
        </p:spPr>
      </p:pic>
      <p:pic>
        <p:nvPicPr>
          <p:cNvPr id="7" name="Рисунок 6" descr="IMG-20190924-WA0012.jpg"/>
          <p:cNvPicPr>
            <a:picLocks noChangeAspect="1"/>
          </p:cNvPicPr>
          <p:nvPr/>
        </p:nvPicPr>
        <p:blipFill>
          <a:blip r:embed="rId4" cstate="print"/>
          <a:srcRect t="26381"/>
          <a:stretch>
            <a:fillRect/>
          </a:stretch>
        </p:blipFill>
        <p:spPr>
          <a:xfrm>
            <a:off x="3786183" y="0"/>
            <a:ext cx="5357818" cy="3214686"/>
          </a:xfrm>
          <a:prstGeom prst="rect">
            <a:avLst/>
          </a:prstGeom>
        </p:spPr>
      </p:pic>
      <p:pic>
        <p:nvPicPr>
          <p:cNvPr id="8" name="Picture 2" descr="http://ddu54.minsk.edu.by/ru/sm.aspx?guid=1199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3815254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190924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554" y="857232"/>
            <a:ext cx="5786446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Патриотический уголок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лучший сад года\Лучший сад\20200123_115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4"/>
            <a:ext cx="9144000" cy="6858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ag-terem.tvoysadik.ru/upload/tsdag_terem_new/images/big/10/70/1070dcaaef829cf5512a514fc6091f4a.jpg"/>
          <p:cNvPicPr>
            <a:picLocks noChangeAspect="1" noChangeArrowheads="1"/>
          </p:cNvPicPr>
          <p:nvPr/>
        </p:nvPicPr>
        <p:blipFill>
          <a:blip r:embed="rId2" cstate="print"/>
          <a:srcRect l="16333"/>
          <a:stretch>
            <a:fillRect/>
          </a:stretch>
        </p:blipFill>
        <p:spPr bwMode="auto">
          <a:xfrm>
            <a:off x="0" y="-1"/>
            <a:ext cx="9144000" cy="682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20190914-WA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4071934" cy="3214686"/>
          </a:xfrm>
          <a:prstGeom prst="rect">
            <a:avLst/>
          </a:prstGeom>
        </p:spPr>
      </p:pic>
      <p:pic>
        <p:nvPicPr>
          <p:cNvPr id="5" name="Содержимое 3" descr="20190621_1032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53" r="21748"/>
          <a:stretch>
            <a:fillRect/>
          </a:stretch>
        </p:blipFill>
        <p:spPr>
          <a:xfrm>
            <a:off x="0" y="0"/>
            <a:ext cx="5072066" cy="3214686"/>
          </a:xfrm>
        </p:spPr>
      </p:pic>
      <p:pic>
        <p:nvPicPr>
          <p:cNvPr id="11266" name="Picture 2" descr="C:\Users\User\Desktop\лучший сад года\Лучший сад\20200222_113035.jpg"/>
          <p:cNvPicPr>
            <a:picLocks noChangeAspect="1" noChangeArrowheads="1"/>
          </p:cNvPicPr>
          <p:nvPr/>
        </p:nvPicPr>
        <p:blipFill>
          <a:blip r:embed="rId4" cstate="print"/>
          <a:srcRect b="15987"/>
          <a:stretch>
            <a:fillRect/>
          </a:stretch>
        </p:blipFill>
        <p:spPr bwMode="auto">
          <a:xfrm>
            <a:off x="0" y="3214686"/>
            <a:ext cx="5072066" cy="3643314"/>
          </a:xfrm>
          <a:prstGeom prst="rect">
            <a:avLst/>
          </a:prstGeom>
          <a:noFill/>
        </p:spPr>
      </p:pic>
      <p:pic>
        <p:nvPicPr>
          <p:cNvPr id="8" name="Рисунок 7" descr="20190621_104734.jpg"/>
          <p:cNvPicPr>
            <a:picLocks noChangeAspect="1"/>
          </p:cNvPicPr>
          <p:nvPr/>
        </p:nvPicPr>
        <p:blipFill>
          <a:blip r:embed="rId5" cstate="print"/>
          <a:srcRect r="25047"/>
          <a:stretch>
            <a:fillRect/>
          </a:stretch>
        </p:blipFill>
        <p:spPr>
          <a:xfrm>
            <a:off x="5000628" y="2714620"/>
            <a:ext cx="4143372" cy="4143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Маркус</cp:lastModifiedBy>
  <cp:revision>32</cp:revision>
  <dcterms:created xsi:type="dcterms:W3CDTF">2019-09-24T11:52:00Z</dcterms:created>
  <dcterms:modified xsi:type="dcterms:W3CDTF">2020-10-10T20:07:42Z</dcterms:modified>
</cp:coreProperties>
</file>