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69" r:id="rId3"/>
    <p:sldId id="291" r:id="rId4"/>
    <p:sldId id="292" r:id="rId5"/>
    <p:sldId id="294" r:id="rId6"/>
    <p:sldId id="295" r:id="rId7"/>
    <p:sldId id="296" r:id="rId8"/>
    <p:sldId id="29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18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BE9-94F1-41F5-B1F2-BE44C1E1C647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0293-438E-4FB3-8F17-53AAD4C52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BE9-94F1-41F5-B1F2-BE44C1E1C647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0293-438E-4FB3-8F17-53AAD4C52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BE9-94F1-41F5-B1F2-BE44C1E1C647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0293-438E-4FB3-8F17-53AAD4C52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BE9-94F1-41F5-B1F2-BE44C1E1C647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0293-438E-4FB3-8F17-53AAD4C52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BE9-94F1-41F5-B1F2-BE44C1E1C647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0293-438E-4FB3-8F17-53AAD4C52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BE9-94F1-41F5-B1F2-BE44C1E1C647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0293-438E-4FB3-8F17-53AAD4C52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BE9-94F1-41F5-B1F2-BE44C1E1C647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0293-438E-4FB3-8F17-53AAD4C52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BE9-94F1-41F5-B1F2-BE44C1E1C647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0293-438E-4FB3-8F17-53AAD4C52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BE9-94F1-41F5-B1F2-BE44C1E1C647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0293-438E-4FB3-8F17-53AAD4C52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BE9-94F1-41F5-B1F2-BE44C1E1C647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0293-438E-4FB3-8F17-53AAD4C52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BE9-94F1-41F5-B1F2-BE44C1E1C647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0293-438E-4FB3-8F17-53AAD4C52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F3BE9-94F1-41F5-B1F2-BE44C1E1C647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40293-438E-4FB3-8F17-53AAD4C52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avatars.mds.yandex.net/get-pdb/1369813/da758698-d731-4438-bf31-db2bcb18eeb4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72066" y="2357430"/>
            <a:ext cx="34290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 настоящее время многие родители ищут пути </a:t>
            </a:r>
            <a:r>
              <a:rPr lang="ru-RU" b="1" dirty="0" err="1" smtClean="0"/>
              <a:t>граммотного</a:t>
            </a:r>
            <a:r>
              <a:rPr lang="ru-RU" b="1" dirty="0" smtClean="0"/>
              <a:t> и гармоничного воспитания ребенка и готовы к активному сотрудничеству с педагогами. В начале каждого учебного года проводится анкетирование каждой семьи, чтобы знать индивидуальные особенности каждого ребенка, запросы и ожидания родителей в отношении образовательного процесса  в детском саду</a:t>
            </a:r>
            <a:endParaRPr lang="ru-RU" b="1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979712" y="3140968"/>
            <a:ext cx="23762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МКДОУ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«Д/с «Теремок» общеразвивающего вида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1643050"/>
            <a:ext cx="3571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Взаимодействие с родителями </a:t>
            </a:r>
            <a:endParaRPr lang="ru-RU" sz="3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лучший сад года\Лучший сад\20190403_1613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лучший сад года\Лучший сад\20200912_103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26" y="0"/>
            <a:ext cx="915582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2214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лучший сад года\Лучший сад\20190307_104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0"/>
            <a:ext cx="9144000" cy="68539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5618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 descr="https://dag-terem.tvoysadik.ru/upload/tsdag_terem_new/images/big/c9/ed/c9ede48d4e492ffa0678d27ea7751a04.jpg"/>
          <p:cNvPicPr>
            <a:picLocks noChangeAspect="1" noChangeArrowheads="1"/>
          </p:cNvPicPr>
          <p:nvPr/>
        </p:nvPicPr>
        <p:blipFill>
          <a:blip r:embed="rId2" cstate="print"/>
          <a:srcRect l="19388" t="27532" r="81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6666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лучший сад апши\IMAG02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6" r="44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5733256"/>
            <a:ext cx="76881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Консультационный центр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8202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190914-WA00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945813" y="188640"/>
            <a:ext cx="7197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Родительское собрание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2477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лучший сад года\IMG-20180903-WA0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0371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39550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63</Words>
  <Application>Microsoft Office PowerPoint</Application>
  <PresentationFormat>Экран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Маркус</cp:lastModifiedBy>
  <cp:revision>31</cp:revision>
  <dcterms:created xsi:type="dcterms:W3CDTF">2019-09-24T11:52:00Z</dcterms:created>
  <dcterms:modified xsi:type="dcterms:W3CDTF">2020-10-10T20:04:08Z</dcterms:modified>
</cp:coreProperties>
</file>