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8" r:id="rId3"/>
    <p:sldId id="260" r:id="rId4"/>
    <p:sldId id="302" r:id="rId5"/>
    <p:sldId id="301" r:id="rId6"/>
    <p:sldId id="272" r:id="rId7"/>
    <p:sldId id="30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get-pdb/1369813/da758698-d731-4438-bf31-db2bcb18eeb4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1689864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АНАЛИТИЧЕСКАЯ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СПРАВКА (слайд)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2564904"/>
            <a:ext cx="352839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/>
              <a:t>Предоставление дополнительных образовательных услуг детям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79712" y="3140968"/>
            <a:ext cx="2376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МКДОУ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«Д/с «Теремок» общеразвивающего вида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dag-terem.tvoysadik.ru/upload/tsdag_terem_new/images/big/ee/18/ee18a62e2027db778bd8b8938d27d280.jpg"/>
          <p:cNvPicPr>
            <a:picLocks noChangeAspect="1" noChangeArrowheads="1"/>
          </p:cNvPicPr>
          <p:nvPr/>
        </p:nvPicPr>
        <p:blipFill>
          <a:blip r:embed="rId2" cstate="print"/>
          <a:srcRect l="27268" r="80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ag-terem.tvoysadik.ru/upload/tsdag_terem_new/images/big/c4/ca/c4caeed75eb15dbc22753c1b6acd4bad.jpg"/>
          <p:cNvPicPr>
            <a:picLocks noChangeAspect="1" noChangeArrowheads="1"/>
          </p:cNvPicPr>
          <p:nvPr/>
        </p:nvPicPr>
        <p:blipFill>
          <a:blip r:embed="rId2" cstate="print"/>
          <a:srcRect l="21706" r="134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dag-terem.tvoysadik.ru/upload/tsdag_terem_new/images/big/45/4e/454ec2dc8685eb836a39b79c776e0057.jpg"/>
          <p:cNvPicPr>
            <a:picLocks noChangeAspect="1" noChangeArrowheads="1"/>
          </p:cNvPicPr>
          <p:nvPr/>
        </p:nvPicPr>
        <p:blipFill>
          <a:blip r:embed="rId2" cstate="print"/>
          <a:srcRect l="31626" r="36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35896" y="5934670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«Театрализованная деятельность в ДОУ как средство эстетического развития и творчества дошкольников»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dag-terem.tvoysadik.ru/upload/tsdag_terem_new/images/big/a8/41/a8414b289e5ef31aaf4a6c9072371a1a.jpg"/>
          <p:cNvPicPr>
            <a:picLocks noChangeAspect="1" noChangeArrowheads="1"/>
          </p:cNvPicPr>
          <p:nvPr/>
        </p:nvPicPr>
        <p:blipFill>
          <a:blip r:embed="rId2" cstate="print"/>
          <a:srcRect l="21290" r="13575"/>
          <a:stretch>
            <a:fillRect/>
          </a:stretch>
        </p:blipFill>
        <p:spPr bwMode="auto">
          <a:xfrm>
            <a:off x="-35496" y="1"/>
            <a:ext cx="9144000" cy="6813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0190621_105749.jpg"/>
          <p:cNvPicPr>
            <a:picLocks noChangeAspect="1"/>
          </p:cNvPicPr>
          <p:nvPr/>
        </p:nvPicPr>
        <p:blipFill>
          <a:blip r:embed="rId2" cstate="print"/>
          <a:srcRect r="18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moldurasparafotos.net/wp-content/uploads/Infantil/01/Moldura-de-Blancanie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0808946">
            <a:off x="332773" y="1461676"/>
            <a:ext cx="460851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</a:p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</a:t>
            </a:r>
          </a:p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внимание!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35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Маркус</cp:lastModifiedBy>
  <cp:revision>20</cp:revision>
  <dcterms:created xsi:type="dcterms:W3CDTF">2019-09-24T11:52:00Z</dcterms:created>
  <dcterms:modified xsi:type="dcterms:W3CDTF">2020-10-10T20:09:39Z</dcterms:modified>
</cp:coreProperties>
</file>